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ora"/>
      <p:regular r:id="rId17"/>
    </p:embeddedFont>
    <p:embeddedFont>
      <p:font typeface="Lora"/>
      <p:regular r:id="rId18"/>
    </p:embeddedFont>
    <p:embeddedFont>
      <p:font typeface="Lora"/>
      <p:regular r:id="rId19"/>
    </p:embeddedFont>
    <p:embeddedFont>
      <p:font typeface="Lora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197656"/>
            <a:ext cx="7468553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650"/>
              </a:lnSpc>
              <a:buNone/>
            </a:pPr>
            <a:r>
              <a:rPr lang="en-US" sz="61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Jarvis: Desktop Assistance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6324124" y="4499729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Jarvis is a powerful desktop assistant that allows you to control your computer using voice commands. With its seamless integration of speech recognition, text-to-speech, and application automation, Jarvis makes your daily tasks more efficient and hands-free.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03978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Abhishek Kumar Tiwari - 2024464096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8067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18229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Introduction to Jarvis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51448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1045369" y="2614732"/>
            <a:ext cx="12311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2514481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Voice-Controlled Interactions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3361968"/>
            <a:ext cx="283678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Jarvis understands natural language commands and responds with synthesized speech, enabling intuitive hands-free control.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251448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9" name="Text 6"/>
          <p:cNvSpPr/>
          <p:nvPr/>
        </p:nvSpPr>
        <p:spPr>
          <a:xfrm>
            <a:off x="4870132" y="2614732"/>
            <a:ext cx="18157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69493" y="2514481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Multifunctional Capabilities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69493" y="3361968"/>
            <a:ext cx="283678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Jarvis can perform a variety of tasks, from opening applications to searching the web and retrieving information.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578560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3" name="Text 10"/>
          <p:cNvSpPr/>
          <p:nvPr/>
        </p:nvSpPr>
        <p:spPr>
          <a:xfrm>
            <a:off x="1012865" y="5885855"/>
            <a:ext cx="18823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5785604"/>
            <a:ext cx="321433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Personalized Experience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6281142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Jarvis adapts to your preferences and habits, providing a tailored and seamless user experience.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33663"/>
            <a:ext cx="597574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Technical Architecture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1181457" y="1796653"/>
            <a:ext cx="30480" cy="5699284"/>
          </a:xfrm>
          <a:prstGeom prst="roundRect">
            <a:avLst>
              <a:gd name="adj" fmla="val 117806"/>
            </a:avLst>
          </a:prstGeom>
          <a:solidFill>
            <a:srgbClr val="5D606B"/>
          </a:solidFill>
          <a:ln/>
        </p:spPr>
      </p:sp>
      <p:sp>
        <p:nvSpPr>
          <p:cNvPr id="5" name="Shape 2"/>
          <p:cNvSpPr/>
          <p:nvPr/>
        </p:nvSpPr>
        <p:spPr>
          <a:xfrm>
            <a:off x="1435477" y="2319814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5D606B"/>
          </a:solidFill>
          <a:ln/>
        </p:spPr>
      </p:sp>
      <p:sp>
        <p:nvSpPr>
          <p:cNvPr id="6" name="Shape 3"/>
          <p:cNvSpPr/>
          <p:nvPr/>
        </p:nvSpPr>
        <p:spPr>
          <a:xfrm>
            <a:off x="927437" y="206585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7" name="Text 4"/>
          <p:cNvSpPr/>
          <p:nvPr/>
        </p:nvSpPr>
        <p:spPr>
          <a:xfrm>
            <a:off x="1135082" y="2166104"/>
            <a:ext cx="12311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513290" y="203596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Input Handling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513290" y="2531507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Jarvis utilizes speech recognition to convert voice commands into text for processing.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435477" y="4299347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5D606B"/>
          </a:solidFill>
          <a:ln/>
        </p:spPr>
      </p:sp>
      <p:sp>
        <p:nvSpPr>
          <p:cNvPr id="11" name="Shape 8"/>
          <p:cNvSpPr/>
          <p:nvPr/>
        </p:nvSpPr>
        <p:spPr>
          <a:xfrm>
            <a:off x="927437" y="404538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2" name="Text 9"/>
          <p:cNvSpPr/>
          <p:nvPr/>
        </p:nvSpPr>
        <p:spPr>
          <a:xfrm>
            <a:off x="1105912" y="4145637"/>
            <a:ext cx="18157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513290" y="4015502"/>
            <a:ext cx="284535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Command Processing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513290" y="4511040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system analyzes the user's requests and determines the appropriate actions to take.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1435477" y="6278880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5D606B"/>
          </a:solidFill>
          <a:ln/>
        </p:spPr>
      </p:sp>
      <p:sp>
        <p:nvSpPr>
          <p:cNvPr id="16" name="Shape 13"/>
          <p:cNvSpPr/>
          <p:nvPr/>
        </p:nvSpPr>
        <p:spPr>
          <a:xfrm>
            <a:off x="927437" y="602492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7" name="Text 14"/>
          <p:cNvSpPr/>
          <p:nvPr/>
        </p:nvSpPr>
        <p:spPr>
          <a:xfrm>
            <a:off x="1102578" y="6125170"/>
            <a:ext cx="18823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513290" y="59950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Output Generation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513290" y="6490573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Jarvis generates spoken responses using text-to-speech technology to provide a natural conversational interface.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0104" y="652820"/>
            <a:ext cx="7483792" cy="1394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Speech Recognition Library: PyAudio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830104" y="2403515"/>
            <a:ext cx="3623310" cy="3211592"/>
          </a:xfrm>
          <a:prstGeom prst="roundRect">
            <a:avLst>
              <a:gd name="adj" fmla="val 1108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1067276" y="2640687"/>
            <a:ext cx="3148965" cy="697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Accurate Speech-to-Text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67276" y="3480673"/>
            <a:ext cx="3148965" cy="1517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PyAudio provides a robust speech recognition engine that can reliably convert voice input into text commands.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0586" y="2403515"/>
            <a:ext cx="3623310" cy="3211592"/>
          </a:xfrm>
          <a:prstGeom prst="roundRect">
            <a:avLst>
              <a:gd name="adj" fmla="val 1108"/>
            </a:avLst>
          </a:prstGeom>
          <a:solidFill>
            <a:srgbClr val="444752"/>
          </a:solidFill>
          <a:ln/>
        </p:spPr>
      </p:sp>
      <p:sp>
        <p:nvSpPr>
          <p:cNvPr id="8" name="Text 5"/>
          <p:cNvSpPr/>
          <p:nvPr/>
        </p:nvSpPr>
        <p:spPr>
          <a:xfrm>
            <a:off x="4927759" y="2640687"/>
            <a:ext cx="3148965" cy="697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Cross-Platform Compatibility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27759" y="3480673"/>
            <a:ext cx="3148965" cy="1897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library supports a wide range of operating systems, ensuring Jarvis works seamlessly on various desktop platforms.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0104" y="5852279"/>
            <a:ext cx="7483792" cy="1724382"/>
          </a:xfrm>
          <a:prstGeom prst="roundRect">
            <a:avLst>
              <a:gd name="adj" fmla="val 2063"/>
            </a:avLst>
          </a:prstGeom>
          <a:solidFill>
            <a:srgbClr val="444752"/>
          </a:solidFill>
          <a:ln/>
        </p:spPr>
      </p:sp>
      <p:sp>
        <p:nvSpPr>
          <p:cNvPr id="11" name="Text 8"/>
          <p:cNvSpPr/>
          <p:nvPr/>
        </p:nvSpPr>
        <p:spPr>
          <a:xfrm>
            <a:off x="1067276" y="6089452"/>
            <a:ext cx="3453884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Low-Latency Performance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67276" y="6580584"/>
            <a:ext cx="7009448" cy="758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PyAudio's efficient audio processing enables Jarvis to respond to user commands in real-time with minimal lag.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841200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Text-to-Speech Library: pyttsx3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Multilingual Support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pyttsx3 can generate speech in multiple languages, allowing Jarvis to communicate in a variety of dialects.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Customizable Voices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379357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library provides a selection of voice options, enabling users to choose a preferred tone and accent for Jarvis.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Seamless Integration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379357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pyttsx3 seamlessly integrates with Jarvis, allowing for smooth and natural text-to-speech conversion.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1405" y="729496"/>
            <a:ext cx="7621191" cy="1279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Opening Applications: os module</a:t>
            </a:r>
            <a:endParaRPr lang="en-US" sz="40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05" y="2335649"/>
            <a:ext cx="543878" cy="54387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1405" y="3097054"/>
            <a:ext cx="2559606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File Management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61405" y="3547467"/>
            <a:ext cx="3647480" cy="1044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Jarvis can open files and folders using the os module's file management capabilities.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116" y="2335649"/>
            <a:ext cx="543878" cy="54387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5116" y="3097054"/>
            <a:ext cx="2666405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Application Launching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4735116" y="3547467"/>
            <a:ext cx="3647480" cy="1044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os module allows Jarvis to launch various desktop applications based on user commands.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405" y="5244108"/>
            <a:ext cx="543878" cy="54387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1405" y="6005513"/>
            <a:ext cx="2559606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System Interactions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61405" y="6455926"/>
            <a:ext cx="3647480" cy="1044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Jarvis can perform system-level tasks, such as searching for files or executing commands, using the os module.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0104" y="652820"/>
            <a:ext cx="7483792" cy="1394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Searching on Google, Wikipedia, and YouTube</a:t>
            </a:r>
            <a:endParaRPr lang="en-US" sz="4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04" y="2403515"/>
            <a:ext cx="1185863" cy="172438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71725" y="2640687"/>
            <a:ext cx="2790349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Web Searches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371725" y="3131820"/>
            <a:ext cx="5942171" cy="758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Jarvis can perform Google searches to quickly find information on the web.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104" y="4127897"/>
            <a:ext cx="1185863" cy="17243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71725" y="4365069"/>
            <a:ext cx="2790349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Encyclopedia Lookup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371725" y="4856202"/>
            <a:ext cx="5942171" cy="758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Jarvis can search Wikipedia to retrieve comprehensive information on a wide range of topics.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104" y="5852279"/>
            <a:ext cx="1185863" cy="17243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71725" y="6089452"/>
            <a:ext cx="2790349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Video Exploration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371725" y="6580584"/>
            <a:ext cx="5942171" cy="758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Jarvis can search and play videos on YouTube, providing a multimedia learning experience.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700820"/>
            <a:ext cx="685430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Handling User Commands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4763810"/>
            <a:ext cx="12954952" cy="2757011"/>
          </a:xfrm>
          <a:prstGeom prst="roundRect">
            <a:avLst>
              <a:gd name="adj" fmla="val 130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45344" y="4771430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84659" y="4922639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Open Application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7558326" y="4922639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Launch a specific desktop application.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45344" y="5456873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84659" y="5608082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Web Search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7558326" y="5608082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Query a search engine to find information.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845344" y="6142315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84659" y="6293525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Wikipedia Lookup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7558326" y="6293525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Retrieve details from the online encyclopedia.</a:t>
            </a:r>
            <a:endParaRPr lang="en-US" sz="1850" dirty="0"/>
          </a:p>
        </p:txBody>
      </p:sp>
      <p:sp>
        <p:nvSpPr>
          <p:cNvPr id="14" name="Shape 11"/>
          <p:cNvSpPr/>
          <p:nvPr/>
        </p:nvSpPr>
        <p:spPr>
          <a:xfrm>
            <a:off x="845344" y="6827758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84659" y="6978968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YouTube Playback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7558326" y="6978968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Search and play videos on the video platform.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90838"/>
            <a:ext cx="577476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Future Enhancements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32302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6531769" y="2423279"/>
            <a:ext cx="12311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2323028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Expanded Capabilities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3170515"/>
            <a:ext cx="283678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Integrate additional features, such as calendar management, email integration, and smart home control.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232302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9" name="Text 6"/>
          <p:cNvSpPr/>
          <p:nvPr/>
        </p:nvSpPr>
        <p:spPr>
          <a:xfrm>
            <a:off x="10356533" y="2423279"/>
            <a:ext cx="18157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55893" y="2323028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AI-Powered Intelligence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55893" y="3170515"/>
            <a:ext cx="2836783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Leverage advanced AI and machine learning techniques to enhance Jarvis's natural language understanding and task automation.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597717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3" name="Text 10"/>
          <p:cNvSpPr/>
          <p:nvPr/>
        </p:nvSpPr>
        <p:spPr>
          <a:xfrm>
            <a:off x="6499265" y="6077426"/>
            <a:ext cx="18823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5977176"/>
            <a:ext cx="329886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Multi-Modal Interactions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6472714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Expand Jarvis's input and output channels to include gesture recognition, facial expressions, and visual feedback.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2025-02-19T15:31:43Z</dcterms:created>
  <dcterms:modified xsi:type="dcterms:W3CDTF">2025-02-19T15:31:43Z</dcterms:modified>
</cp:coreProperties>
</file>